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8" r:id="rId4"/>
    <p:sldId id="257" r:id="rId5"/>
    <p:sldId id="264" r:id="rId6"/>
    <p:sldId id="260" r:id="rId7"/>
    <p:sldId id="261" r:id="rId8"/>
    <p:sldId id="266" r:id="rId9"/>
    <p:sldId id="262" r:id="rId10"/>
    <p:sldId id="263" r:id="rId11"/>
    <p:sldId id="265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7077" autoAdjust="0"/>
  </p:normalViewPr>
  <p:slideViewPr>
    <p:cSldViewPr snapToGrid="0">
      <p:cViewPr>
        <p:scale>
          <a:sx n="100" d="100"/>
          <a:sy n="100" d="100"/>
        </p:scale>
        <p:origin x="81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6D41F-08B5-4462-A7B9-A6A6FA221E54}" type="datetimeFigureOut">
              <a:rPr lang="nb-NO" smtClean="0"/>
              <a:t>21.11.2013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25F2A-4990-4BCC-8514-A22A5A9D5B0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0748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- MEG, BAKGRUNN</a:t>
            </a:r>
          </a:p>
          <a:p>
            <a:endParaRPr lang="nb-NO" dirty="0" smtClean="0"/>
          </a:p>
          <a:p>
            <a:pPr marL="171450" indent="-171450">
              <a:buFontTx/>
              <a:buChar char="-"/>
            </a:pPr>
            <a:r>
              <a:rPr lang="nb-NO" dirty="0" smtClean="0"/>
              <a:t>HVORFOR VALGTE JEG PROSJEKTET</a:t>
            </a:r>
          </a:p>
          <a:p>
            <a:pPr marL="171450" indent="-171450">
              <a:buFontTx/>
              <a:buChar char="-"/>
            </a:pPr>
            <a:endParaRPr lang="nb-NO" dirty="0" smtClean="0"/>
          </a:p>
          <a:p>
            <a:pPr marL="171450" indent="-171450">
              <a:buFontTx/>
              <a:buChar char="-"/>
            </a:pPr>
            <a:r>
              <a:rPr lang="nb-NO" dirty="0" smtClean="0"/>
              <a:t>ENGELSK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F2A-4990-4BCC-8514-A22A5A9D5B01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029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dirty="0" smtClean="0"/>
              <a:t>BÅTEN, HISTORIKK</a:t>
            </a:r>
          </a:p>
          <a:p>
            <a:pPr marL="171450" indent="-171450">
              <a:buFontTx/>
              <a:buChar char="-"/>
            </a:pPr>
            <a:endParaRPr lang="nb-NO" dirty="0" smtClean="0"/>
          </a:p>
          <a:p>
            <a:pPr marL="171450" indent="-171450">
              <a:buFontTx/>
              <a:buChar char="-"/>
            </a:pPr>
            <a:r>
              <a:rPr lang="nb-NO" dirty="0" smtClean="0"/>
              <a:t>ØNSKER</a:t>
            </a:r>
          </a:p>
          <a:p>
            <a:pPr marL="171450" indent="-171450">
              <a:buFontTx/>
              <a:buChar char="-"/>
            </a:pPr>
            <a:endParaRPr lang="nb-NO" dirty="0" smtClean="0"/>
          </a:p>
          <a:p>
            <a:pPr marL="171450" indent="-171450">
              <a:buFontTx/>
              <a:buChar char="-"/>
            </a:pPr>
            <a:r>
              <a:rPr lang="nb-NO" dirty="0" smtClean="0"/>
              <a:t>MÅLSETNING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F2A-4990-4BCC-8514-A22A5A9D5B01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549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dirty="0" smtClean="0"/>
              <a:t>SKISSE FRA PROSJEKTBESKRIVELSE</a:t>
            </a:r>
          </a:p>
          <a:p>
            <a:pPr marL="171450" indent="-171450">
              <a:buFontTx/>
              <a:buChar char="-"/>
            </a:pPr>
            <a:endParaRPr lang="nb-NO" dirty="0" smtClean="0"/>
          </a:p>
          <a:p>
            <a:pPr marL="0" indent="0">
              <a:buFontTx/>
              <a:buNone/>
            </a:pPr>
            <a:r>
              <a:rPr lang="nb-NO" dirty="0" smtClean="0"/>
              <a:t>-</a:t>
            </a:r>
            <a:r>
              <a:rPr lang="nb-NO" baseline="0" dirty="0" smtClean="0"/>
              <a:t> GJENNOMGANG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F2A-4990-4BCC-8514-A22A5A9D5B01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9445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baseline="0" dirty="0" smtClean="0"/>
              <a:t>SAMMENFLETTING</a:t>
            </a:r>
          </a:p>
          <a:p>
            <a:pPr marL="171450" indent="-171450">
              <a:buFontTx/>
              <a:buChar char="-"/>
            </a:pP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PILARER</a:t>
            </a:r>
          </a:p>
          <a:p>
            <a:pPr marL="171450" indent="-171450">
              <a:buFontTx/>
              <a:buChar char="-"/>
            </a:pP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«REALISTISK» PROSJEKT MANGE ELEMENTER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F2A-4990-4BCC-8514-A22A5A9D5B01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9565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baseline="0" dirty="0" smtClean="0"/>
              <a:t>GANTT</a:t>
            </a:r>
          </a:p>
          <a:p>
            <a:pPr marL="171450" indent="-171450">
              <a:buFontTx/>
              <a:buChar char="-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F2A-4990-4BCC-8514-A22A5A9D5B01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02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PCB</a:t>
            </a:r>
          </a:p>
          <a:p>
            <a:r>
              <a:rPr lang="nb-NO" dirty="0" smtClean="0"/>
              <a:t>180 NOK</a:t>
            </a:r>
          </a:p>
          <a:p>
            <a:r>
              <a:rPr lang="nb-NO" dirty="0" smtClean="0"/>
              <a:t>TID</a:t>
            </a:r>
            <a:r>
              <a:rPr lang="nb-NO" baseline="0" dirty="0" smtClean="0"/>
              <a:t> VS PROGRAMMERING OSV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F2A-4990-4BCC-8514-A22A5A9D5B01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4914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ADK: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 digital input/output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 analog input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UARTPrice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400 NOK 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Channels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Sensitivity: -159dBm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Accuracy: 10m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Power: 70mA at ~5V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Output: NMEA 0183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Dimensions: 30x30x10.5mm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Weight: 16g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Price: 244 NOK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FUEL: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 supply voltage range: 2.4-26V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Power: 2.8 A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Accuracy: +/- 10%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Price: 80 NOK</a:t>
            </a:r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nb-N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F2A-4990-4BCC-8514-A22A5A9D5B01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570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-ANDROID</a:t>
            </a:r>
          </a:p>
          <a:p>
            <a:endParaRPr lang="nb-NO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LÆRING</a:t>
            </a:r>
          </a:p>
          <a:p>
            <a:pPr marL="171450" indent="-171450">
              <a:buFontTx/>
              <a:buChar char="-"/>
            </a:pP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KOMMUNIKASJON</a:t>
            </a:r>
          </a:p>
          <a:p>
            <a:pPr marL="0" indent="0">
              <a:buFontTx/>
              <a:buNone/>
            </a:pP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smtClean="0"/>
              <a:t>DEMO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F2A-4990-4BCC-8514-A22A5A9D5B01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470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 smtClean="0"/>
              <a:t>Auxiliary</a:t>
            </a:r>
            <a:r>
              <a:rPr lang="nb-NO" dirty="0" smtClean="0"/>
              <a:t> </a:t>
            </a:r>
            <a:r>
              <a:rPr lang="nb-NO" dirty="0" err="1" smtClean="0"/>
              <a:t>control</a:t>
            </a:r>
            <a:r>
              <a:rPr lang="nb-NO" dirty="0" smtClean="0"/>
              <a:t> system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Elektroprosjekt av Emil </a:t>
            </a:r>
            <a:r>
              <a:rPr lang="nb-NO" dirty="0" err="1" smtClean="0"/>
              <a:t>niclas</a:t>
            </a:r>
            <a:r>
              <a:rPr lang="nb-NO" dirty="0" smtClean="0"/>
              <a:t> </a:t>
            </a:r>
            <a:r>
              <a:rPr lang="nb-NO" dirty="0" err="1" smtClean="0"/>
              <a:t>hofseth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807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88" y="868363"/>
            <a:ext cx="5715000" cy="27813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https://dlnmh9ip6v2uc.cloudfront.net/images/products/4/6/5/00465-03-L_i_ma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4007485"/>
            <a:ext cx="1795780" cy="17957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5" y="4007485"/>
            <a:ext cx="1866900" cy="17957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5682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52" y="1135062"/>
            <a:ext cx="8062276" cy="4560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http://www.tivix.com/uploads/blog_pics/Android-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6483">
            <a:off x="725010" y="3198534"/>
            <a:ext cx="3223454" cy="28047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93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Oppsummering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TVERRFAGLIG - FLERE DISIPLINER</a:t>
            </a:r>
          </a:p>
          <a:p>
            <a:r>
              <a:rPr lang="nb-NO" dirty="0" smtClean="0"/>
              <a:t>LAVNIVÅ - HØYNIVÅ – PROSJEKTERING</a:t>
            </a:r>
          </a:p>
          <a:p>
            <a:r>
              <a:rPr lang="nb-NO" dirty="0" smtClean="0"/>
              <a:t>FAGLIG UTFORDRENDE – LÆRERIKT – MORSOMT!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170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316037"/>
            <a:ext cx="5817129" cy="43628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7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19" y="857250"/>
            <a:ext cx="7415086" cy="4962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063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86" y="1687513"/>
            <a:ext cx="7626953" cy="35417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4343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56" y="1171575"/>
            <a:ext cx="7489156" cy="44281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0798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4" y="1952625"/>
            <a:ext cx="11951727" cy="3417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42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VID_20130903_1831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8600" y="1801813"/>
            <a:ext cx="6249988" cy="3541712"/>
          </a:xfrm>
        </p:spPr>
      </p:pic>
    </p:spTree>
    <p:extLst>
      <p:ext uri="{BB962C8B-B14F-4D97-AF65-F5344CB8AC3E}">
        <p14:creationId xmlns:p14="http://schemas.microsoft.com/office/powerpoint/2010/main" val="185772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34" y="714375"/>
            <a:ext cx="3695699" cy="5543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1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6"/>
          <a:stretch/>
        </p:blipFill>
        <p:spPr>
          <a:xfrm>
            <a:off x="2343150" y="1963738"/>
            <a:ext cx="2302893" cy="2784903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44" y="1973263"/>
            <a:ext cx="2450082" cy="276995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6" y="1973262"/>
            <a:ext cx="2523436" cy="27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6" t="18243" r="35447" b="19901"/>
          <a:stretch/>
        </p:blipFill>
        <p:spPr>
          <a:xfrm>
            <a:off x="3289926" y="2097088"/>
            <a:ext cx="2584837" cy="3162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5" t="18324" r="34185" b="23722"/>
          <a:stretch/>
        </p:blipFill>
        <p:spPr>
          <a:xfrm>
            <a:off x="5874763" y="2097088"/>
            <a:ext cx="2573243" cy="3162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8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65</TotalTime>
  <Words>138</Words>
  <Application>Microsoft Office PowerPoint</Application>
  <PresentationFormat>Widescreen</PresentationFormat>
  <Paragraphs>63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Tw Cen MT</vt:lpstr>
      <vt:lpstr>Circuit</vt:lpstr>
      <vt:lpstr>Auxiliary control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Oppsummering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Auxiliary control system</dc:title>
  <dc:creator>Emil Niclas</dc:creator>
  <cp:lastModifiedBy>Emil Niclas</cp:lastModifiedBy>
  <cp:revision>6</cp:revision>
  <dcterms:created xsi:type="dcterms:W3CDTF">2013-11-21T06:19:42Z</dcterms:created>
  <dcterms:modified xsi:type="dcterms:W3CDTF">2013-11-21T07:25:34Z</dcterms:modified>
</cp:coreProperties>
</file>